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verage" panose="020B0604020202020204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ontserrat" panose="020F05020202040302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b6ebcd083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ab6ebcd083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b6ebcd08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ab6ebcd08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b6ebcd08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b6ebcd08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b6ebcd08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b6ebcd08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b6ebcd08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b6ebcd08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b6ebcd083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b6ebcd083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anaMoureas/Simulador-de-capacidad-operativa-basado-en-datos-de-facturacion/tree/ma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arianaMoureas/Simulador-de-capacidad-operativa-basado-en-datos-de-facturacion/tree/main" TargetMode="External"/><Relationship Id="rId5" Type="http://schemas.openxmlformats.org/officeDocument/2006/relationships/hyperlink" Target="https://github.com/sebastian408/Bootcamp_IA" TargetMode="External"/><Relationship Id="rId4" Type="http://schemas.openxmlformats.org/officeDocument/2006/relationships/hyperlink" Target="https://bootcamp-ia.onrender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219925" y="824975"/>
            <a:ext cx="5446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Simulador de capacidad operativa basado en datos de facturación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242550" y="36870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Mariana </a:t>
            </a:r>
            <a:r>
              <a:rPr lang="es-419" dirty="0" err="1"/>
              <a:t>Moureas</a:t>
            </a:r>
            <a:r>
              <a:rPr lang="es-419" dirty="0"/>
              <a:t>   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dirty="0">
                <a:solidFill>
                  <a:schemeClr val="bg1"/>
                </a:solidFill>
              </a:rPr>
              <a:t>Joan </a:t>
            </a:r>
            <a:r>
              <a:rPr lang="es-419" dirty="0" err="1">
                <a:solidFill>
                  <a:schemeClr val="bg1"/>
                </a:solidFill>
              </a:rPr>
              <a:t>Sebastian</a:t>
            </a:r>
            <a:r>
              <a:rPr lang="es-419" dirty="0">
                <a:solidFill>
                  <a:schemeClr val="bg1"/>
                </a:solidFill>
              </a:rPr>
              <a:t> Sandoval Parra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6C4FF-FD25-D4FB-C773-13A610915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0978" y="3770773"/>
            <a:ext cx="213822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800" b="0" i="0" u="none" strike="noStrike" cap="none" normalizeH="0" baseline="0" dirty="0" err="1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MarianaMoureas</a:t>
            </a:r>
            <a:r>
              <a:rPr kumimoji="0" lang="es-CO" altLang="es-CO" sz="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/Simulador-de-capacidad-operativa-basado-en-datos-de-</a:t>
            </a:r>
            <a:r>
              <a:rPr kumimoji="0" lang="es-CO" altLang="es-CO" sz="800" b="0" i="0" u="none" strike="noStrike" cap="none" normalizeH="0" baseline="0" dirty="0" err="1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facturacion</a:t>
            </a:r>
            <a:r>
              <a:rPr kumimoji="0" lang="es-CO" altLang="es-CO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title"/>
          </p:nvPr>
        </p:nvSpPr>
        <p:spPr>
          <a:xfrm>
            <a:off x="1297500" y="408648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Modelo de IA : Regresión</a:t>
            </a:r>
            <a:endParaRPr/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00" y="1045543"/>
            <a:ext cx="4002526" cy="16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991" y="1007150"/>
            <a:ext cx="3774037" cy="17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037" y="2829922"/>
            <a:ext cx="5298325" cy="21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>
            <a:spLocks noGrp="1"/>
          </p:cNvSpPr>
          <p:nvPr>
            <p:ph type="title"/>
          </p:nvPr>
        </p:nvSpPr>
        <p:spPr>
          <a:xfrm>
            <a:off x="1127575" y="13960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Despliegue</a:t>
            </a:r>
            <a:endParaRPr sz="3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body" idx="1"/>
          </p:nvPr>
        </p:nvSpPr>
        <p:spPr>
          <a:xfrm>
            <a:off x="4929613" y="945725"/>
            <a:ext cx="2259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del proyecto: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06" name="Google Shape;306;p27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650" y="1391275"/>
            <a:ext cx="1928625" cy="36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>
            <a:spLocks noGrp="1"/>
          </p:cNvSpPr>
          <p:nvPr>
            <p:ph type="body" idx="1"/>
          </p:nvPr>
        </p:nvSpPr>
        <p:spPr>
          <a:xfrm>
            <a:off x="1308275" y="997275"/>
            <a:ext cx="2259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Tecnologías usadas: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9" name="Google Shape;309;p27"/>
          <p:cNvSpPr txBox="1">
            <a:spLocks noGrp="1"/>
          </p:cNvSpPr>
          <p:nvPr>
            <p:ph type="body" idx="1"/>
          </p:nvPr>
        </p:nvSpPr>
        <p:spPr>
          <a:xfrm>
            <a:off x="1273750" y="1736825"/>
            <a:ext cx="2259300" cy="24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Backend: FastAPI -Pandas y NumPy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Frontend: Bootstrap 5 - HTML / CSS / JavaScript (Fetch API)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 Despliegue: Git -Render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1104900" y="54745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Despliegue</a:t>
            </a:r>
            <a:endParaRPr sz="3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5" name="Google Shape;315;p28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16" name="Google Shape;316;p28"/>
          <p:cNvSpPr txBox="1">
            <a:spLocks noGrp="1"/>
          </p:cNvSpPr>
          <p:nvPr>
            <p:ph type="body" idx="1"/>
          </p:nvPr>
        </p:nvSpPr>
        <p:spPr>
          <a:xfrm>
            <a:off x="1595905" y="3579887"/>
            <a:ext cx="5444232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link: </a:t>
            </a:r>
            <a:r>
              <a:rPr lang="es-419" u="sng" dirty="0">
                <a:solidFill>
                  <a:schemeClr val="hlink"/>
                </a:solidFill>
                <a:hlinkClick r:id="rId4"/>
              </a:rPr>
              <a:t>https://bootcamp-ia.onrender.com/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dirty="0"/>
              <a:t>repo: </a:t>
            </a:r>
            <a:r>
              <a:rPr lang="es-419" dirty="0">
                <a:hlinkClick r:id="rId5"/>
              </a:rPr>
              <a:t>https://github.com/sebastian408/Bootcamp_IA</a:t>
            </a:r>
            <a:endParaRPr lang="es-419" dirty="0"/>
          </a:p>
          <a:p>
            <a:pPr marL="0" indent="0">
              <a:spcBef>
                <a:spcPts val="1600"/>
              </a:spcBef>
              <a:buNone/>
            </a:pPr>
            <a:r>
              <a:rPr lang="es-CO" altLang="es-CO" sz="1400" dirty="0" err="1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MarianaMoureas</a:t>
            </a:r>
            <a:r>
              <a:rPr lang="es-CO" altLang="es-CO" sz="14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/Simulador-de-capacidad-operativa-basado-en-datos-de-</a:t>
            </a:r>
            <a:r>
              <a:rPr lang="es-CO" altLang="es-CO" sz="1400" dirty="0" err="1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facturacion</a:t>
            </a:r>
            <a:r>
              <a:rPr lang="es-CO" altLang="es-CO" sz="1400" dirty="0">
                <a:solidFill>
                  <a:schemeClr val="tx1"/>
                </a:solidFill>
              </a:rPr>
              <a:t> </a:t>
            </a:r>
            <a:endParaRPr lang="es-CO" altLang="es-CO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17" name="Google Shape;317;p28"/>
          <p:cNvSpPr txBox="1">
            <a:spLocks noGrp="1"/>
          </p:cNvSpPr>
          <p:nvPr>
            <p:ph type="body" idx="1"/>
          </p:nvPr>
        </p:nvSpPr>
        <p:spPr>
          <a:xfrm>
            <a:off x="1382450" y="1500200"/>
            <a:ext cx="45207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Presentación General del modelo :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Sección de crear datos.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-419" sz="2400">
                <a:solidFill>
                  <a:srgbClr val="FFFFFF"/>
                </a:solidFill>
              </a:rPr>
              <a:t>Sección de Simulación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>
            <a:spLocks noGrp="1"/>
          </p:cNvSpPr>
          <p:nvPr>
            <p:ph type="title"/>
          </p:nvPr>
        </p:nvSpPr>
        <p:spPr>
          <a:xfrm>
            <a:off x="1104900" y="3649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Despliegue</a:t>
            </a:r>
            <a:endParaRPr sz="3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50" y="1686125"/>
            <a:ext cx="4048525" cy="308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550" y="1131574"/>
            <a:ext cx="4443700" cy="31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>
            <a:spLocks noGrp="1"/>
          </p:cNvSpPr>
          <p:nvPr>
            <p:ph type="title"/>
          </p:nvPr>
        </p:nvSpPr>
        <p:spPr>
          <a:xfrm>
            <a:off x="1104900" y="36497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Despliegue</a:t>
            </a:r>
            <a:endParaRPr sz="3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575" y="963475"/>
            <a:ext cx="3359274" cy="182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575" y="2976600"/>
            <a:ext cx="3359275" cy="191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125" y="1350325"/>
            <a:ext cx="4094550" cy="353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Contenidos</a:t>
            </a:r>
            <a:endParaRPr sz="3000"/>
          </a:p>
        </p:txBody>
      </p:sp>
      <p:sp>
        <p:nvSpPr>
          <p:cNvPr id="235" name="Google Shape;235;p18"/>
          <p:cNvSpPr txBox="1"/>
          <p:nvPr/>
        </p:nvSpPr>
        <p:spPr>
          <a:xfrm>
            <a:off x="1396275" y="1860676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Contexto 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Objetivo del proyecto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</a:t>
            </a: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entación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Despliegue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Contexto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1240477" y="1419289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500"/>
              <a:t>El proyecto consiste en una aplicación web que permite estimar de forma objetiva la capacidad operativa necesaria a partir de datos de facturación. A grandes rasgos, el sistema toma un archivo CSV con el histórico de facturas (o bien generar datos sintéticos realistas cuando no se quieren usar datos sensibles), analiza el volumen y la complejidad mensual, proyecta el comportamiento para un año futuro según parámetros definidos por el usuario (crecimiento, distribución interno/externo, jornadas y días laborales) y convierte esa carga de trabajo en horas y en número de colaboradores requeridos por mes y en el pico anual, diferenciando entre personal interno, externo y total.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Análisis del problema</a:t>
            </a:r>
            <a:endParaRPr sz="3000"/>
          </a:p>
        </p:txBody>
      </p:sp>
      <p:sp>
        <p:nvSpPr>
          <p:cNvPr id="247" name="Google Shape;247;p20"/>
          <p:cNvSpPr txBox="1"/>
          <p:nvPr/>
        </p:nvSpPr>
        <p:spPr>
          <a:xfrm>
            <a:off x="1297500" y="1088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1636525" y="915298"/>
            <a:ext cx="67257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b="1"/>
              <a:t>Uso de datos históricos de facturación:</a:t>
            </a:r>
            <a:r>
              <a:rPr lang="es-419"/>
              <a:t> actualmente se cuenta con registros históricos, pero no se aprovechan para proyectar escenarios futuros.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55869" y="1710935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>
            <a:spLocks noGrp="1"/>
          </p:cNvSpPr>
          <p:nvPr>
            <p:ph type="body" idx="1"/>
          </p:nvPr>
        </p:nvSpPr>
        <p:spPr>
          <a:xfrm>
            <a:off x="2099675" y="1617203"/>
            <a:ext cx="6262500" cy="10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b="1"/>
              <a:t>Necesidad de proyección anual: </a:t>
            </a:r>
            <a:r>
              <a:rPr lang="es-419"/>
              <a:t>se requiere estimar la facturación del siguiente año para planear recursos financieros y calcular la cantidad de personas necesarias para gestionar la operación.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21655" y="262318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2060725" y="2495471"/>
            <a:ext cx="6262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b="1"/>
              <a:t>Herramienta que genere los cálculos necesarios: </a:t>
            </a:r>
            <a:r>
              <a:rPr lang="es-419"/>
              <a:t>sin un modelo que combine facturación, tiempos de proceso y tiempos de gestión, las decisiones de contratación y planeación se basan en supuestos, lo que genera riesgo de sobrecarga o ineficiencia.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1548683" y="3897969"/>
            <a:ext cx="1779600" cy="86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Datos históricos de carga laboral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4222658" y="3880578"/>
            <a:ext cx="1461600" cy="86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Proyección usando 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6465283" y="3897969"/>
            <a:ext cx="1779600" cy="86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Dimensionamiento de colaboradores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6" name="Google Shape;256;p20"/>
          <p:cNvCxnSpPr/>
          <p:nvPr/>
        </p:nvCxnSpPr>
        <p:spPr>
          <a:xfrm>
            <a:off x="3483870" y="4352628"/>
            <a:ext cx="583200" cy="3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7" name="Google Shape;257;p20"/>
          <p:cNvCxnSpPr/>
          <p:nvPr/>
        </p:nvCxnSpPr>
        <p:spPr>
          <a:xfrm>
            <a:off x="5783158" y="4312428"/>
            <a:ext cx="583200" cy="3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 del proyecto</a:t>
            </a:r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body" idx="1"/>
          </p:nvPr>
        </p:nvSpPr>
        <p:spPr>
          <a:xfrm>
            <a:off x="3117500" y="1307850"/>
            <a:ext cx="49782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Diseñar e implementar una automatización que, a partir del análisis de datos históricos de facturación y métricas clave de conocimiento del negocio, permita  proyectar de manera precisa la facturación futura y determinar la cantidad óptima de personal requerido para garantizar la eficiencia operativa y el cumplimiento de la demanda.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 de Datos</a:t>
            </a:r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body" idx="1"/>
          </p:nvPr>
        </p:nvSpPr>
        <p:spPr>
          <a:xfrm>
            <a:off x="754825" y="806498"/>
            <a:ext cx="7975800" cy="3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/>
              <a:t>La base de datos se construyó de manera sintética porque no siempre es posible acceder a datos reales completos o disponibles en un formato adecuado. Este enfoque es viable y efectivo para entrenar modelos, siempre que se diseñe con un buen conocimiento del negocio y de las métricas relevantes.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/>
              <a:t>Para ello se definieron reglas y distribuciones basadas en comportamientos observados:</a:t>
            </a:r>
            <a:endParaRPr sz="120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s-419" sz="1200" b="1"/>
              <a:t>Tipo de facturación:</a:t>
            </a:r>
            <a:r>
              <a:rPr lang="es-419" sz="1200"/>
              <a:t> se clasificaron las facturas según categorías relevantes del negocio.</a:t>
            </a:r>
            <a:endParaRPr sz="12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s-419" sz="1200" b="1"/>
              <a:t>Comportamiento porcentual por tipo de factura: </a:t>
            </a:r>
            <a:r>
              <a:rPr lang="es-419" sz="1200"/>
              <a:t>se asignaron proporciones de facturación según cada tipo, simulando su peso relativo.</a:t>
            </a:r>
            <a:endParaRPr sz="12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s-419" sz="1200" b="1"/>
              <a:t>Rangos de valores de facturas:</a:t>
            </a:r>
            <a:r>
              <a:rPr lang="es-419" sz="1200"/>
              <a:t> se establecieron intervalos mínimos y máximos para representar variabilidad realista en montos.</a:t>
            </a:r>
            <a:endParaRPr sz="12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s-419" sz="1200" b="1"/>
              <a:t>Cantidad de líneas por factura: </a:t>
            </a:r>
            <a:r>
              <a:rPr lang="es-419" sz="1200"/>
              <a:t>se definieron rangos porcentuales correlacionado con el tipo de factura, reflejando la complejidad de cada transacción.</a:t>
            </a:r>
            <a:endParaRPr sz="12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s-419" sz="1200" b="1"/>
              <a:t>Distribución semanal:</a:t>
            </a:r>
            <a:r>
              <a:rPr lang="es-419" sz="1200"/>
              <a:t> se modeló el porcentaje de facturación que ingresa por semana, incorporando patrones de flujo temporal.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/>
              <a:t>En conjunto, estos parámetros permitieron simular datos con lógica de negocio, generando una base confiable para pruebas, análisis y proyecciones.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Persona 1</a:t>
            </a:r>
            <a:endParaRPr sz="1000"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Modelo de IA : Regresión</a:t>
            </a:r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body" idx="1"/>
          </p:nvPr>
        </p:nvSpPr>
        <p:spPr>
          <a:xfrm>
            <a:off x="638250" y="1525400"/>
            <a:ext cx="7850100" cy="3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</a:rPr>
              <a:t>La regresión lineal es un modelo estadístico que busca establecer una relación matemática entre una variable dependiente (por ejemplo, la facturación proyectada o la cantidad de personal requerido) y una o varias variables independientes (facturación histórica, número de líneas por factura, tiempo promedio de procesamiento, distribución semanal, etc.).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</a:rPr>
              <a:t>Adicional es un modelo robusto y suficiente para capturar relaciones proporcionales entre variables clave, lo que la convierte en una herramienta confiable para este proyecto. Su transparencia y facilidad de interpretación permiten comunicar los resultados de manera clara a equipos financieros, operativos y estratégicos, asegurando que las decisiones se basen en fundamentos estadísticos comprensibles.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</a:rPr>
              <a:t>Además, ofrece proyecciones consistentes con un bajo costo computacional, lo que resulta ideal en escenarios donde se requiere rapidez y claridad en la toma de decisiones. En este contexto, se adapta perfectamente al objetivo de utilizar datos históricos y métricas de negocio para proyectar la facturación y dimensionar el personal necesario, integrando tanto la lógica operativa como las restricciones de tiempos de gestió en un modelo explicable y eficiente.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1297500" y="408648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Modelo de IA : Regresión</a:t>
            </a:r>
            <a:endParaRPr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50" y="1469387"/>
            <a:ext cx="3989750" cy="22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59548"/>
            <a:ext cx="4267200" cy="297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>
            <a:spLocks noGrp="1"/>
          </p:cNvSpPr>
          <p:nvPr>
            <p:ph type="title"/>
          </p:nvPr>
        </p:nvSpPr>
        <p:spPr>
          <a:xfrm>
            <a:off x="1297500" y="408648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Modelo de IA : Regresión</a:t>
            </a:r>
            <a:endParaRPr/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300" y="2493842"/>
            <a:ext cx="2758074" cy="21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00" y="2493825"/>
            <a:ext cx="5518001" cy="24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249" y="1107550"/>
            <a:ext cx="4181175" cy="11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</Words>
  <Application>Microsoft Office PowerPoint</Application>
  <PresentationFormat>Presentación en pantalla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Montserrat</vt:lpstr>
      <vt:lpstr>Lato</vt:lpstr>
      <vt:lpstr>Average</vt:lpstr>
      <vt:lpstr>Focus</vt:lpstr>
      <vt:lpstr>Simulador de capacidad operativa basado en datos de facturación</vt:lpstr>
      <vt:lpstr>Contenidos</vt:lpstr>
      <vt:lpstr>Contexto</vt:lpstr>
      <vt:lpstr>Análisis del problema</vt:lpstr>
      <vt:lpstr>Objetivo del proyecto</vt:lpstr>
      <vt:lpstr>Base de Datos</vt:lpstr>
      <vt:lpstr>Modelo de IA : Regresión</vt:lpstr>
      <vt:lpstr>Modelo de IA : Regresión</vt:lpstr>
      <vt:lpstr>Modelo de IA : Regresión</vt:lpstr>
      <vt:lpstr>Modelo de IA : Regresión</vt:lpstr>
      <vt:lpstr>Despliegue </vt:lpstr>
      <vt:lpstr>Despliegue </vt:lpstr>
      <vt:lpstr>Despliegue </vt:lpstr>
      <vt:lpstr>Despliegue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Juan Pineda</dc:creator>
  <cp:lastModifiedBy>Juan Pineda</cp:lastModifiedBy>
  <cp:revision>1</cp:revision>
  <dcterms:modified xsi:type="dcterms:W3CDTF">2025-11-29T21:22:55Z</dcterms:modified>
</cp:coreProperties>
</file>